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4" r:id="rId2"/>
    <p:sldId id="256" r:id="rId3"/>
    <p:sldId id="259" r:id="rId4"/>
    <p:sldId id="261" r:id="rId5"/>
    <p:sldId id="262" r:id="rId6"/>
    <p:sldId id="263" r:id="rId7"/>
    <p:sldId id="264" r:id="rId8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3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046B2-F6E4-4268-A9D8-7FEE55F22E39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94ED-0123-4FDF-969C-B93474DA514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60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2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05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54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83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22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32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802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25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17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4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74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99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43E9-8D2B-42F5-9A59-575151B3C724}" type="datetimeFigureOut">
              <a:rPr lang="da-DK" smtClean="0"/>
              <a:t>14-04-2016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39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Decades for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Democratic Transition Main group</a:t>
            </a:r>
            <a:br>
              <a:rPr lang="en-US" dirty="0" smtClean="0"/>
            </a:br>
            <a:r>
              <a:rPr lang="en-US" dirty="0" smtClean="0"/>
              <a:t>The (</a:t>
            </a:r>
            <a:r>
              <a:rPr lang="en-US" i="1" dirty="0"/>
              <a:t>P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)-kernels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068960"/>
            <a:ext cx="8640960" cy="352839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600" b="1" i="1" dirty="0" smtClean="0">
                <a:solidFill>
                  <a:srgbClr val="FF0000"/>
                </a:solidFill>
              </a:rPr>
              <a:t>N</a:t>
            </a:r>
            <a:r>
              <a:rPr lang="en-US" sz="4600" b="1" dirty="0" smtClean="0">
                <a:solidFill>
                  <a:srgbClr val="FF0000"/>
                </a:solidFill>
              </a:rPr>
              <a:t> </a:t>
            </a:r>
            <a:r>
              <a:rPr lang="en-US" sz="4600" b="1" dirty="0">
                <a:solidFill>
                  <a:srgbClr val="FF0000"/>
                </a:solidFill>
              </a:rPr>
              <a:t>= </a:t>
            </a:r>
            <a:r>
              <a:rPr lang="en-US" sz="4600" b="1" dirty="0" smtClean="0">
                <a:solidFill>
                  <a:srgbClr val="FF0000"/>
                </a:solidFill>
              </a:rPr>
              <a:t>6965, </a:t>
            </a:r>
          </a:p>
          <a:p>
            <a:pPr marL="0" indent="0" algn="ctr">
              <a:buNone/>
            </a:pPr>
            <a:r>
              <a:rPr lang="en-US" sz="4600" b="1" dirty="0" smtClean="0">
                <a:solidFill>
                  <a:srgbClr val="FF0000"/>
                </a:solidFill>
              </a:rPr>
              <a:t>Broken into 60s, 70s, 80s, 90s, 00s and 10s</a:t>
            </a:r>
            <a:endParaRPr lang="en-US" sz="4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600" b="1" dirty="0" smtClean="0">
                <a:solidFill>
                  <a:srgbClr val="FF0000"/>
                </a:solidFill>
              </a:rPr>
              <a:t>All for </a:t>
            </a:r>
            <a:r>
              <a:rPr lang="en-US" sz="4600" b="1" dirty="0" err="1" smtClean="0">
                <a:solidFill>
                  <a:srgbClr val="FF0000"/>
                </a:solidFill>
              </a:rPr>
              <a:t>bw</a:t>
            </a:r>
            <a:r>
              <a:rPr lang="en-US" sz="4600" b="1" dirty="0" smtClean="0">
                <a:solidFill>
                  <a:srgbClr val="FF0000"/>
                </a:solidFill>
              </a:rPr>
              <a:t> = 0.35</a:t>
            </a:r>
          </a:p>
          <a:p>
            <a:pPr marL="0" indent="0" algn="ctr">
              <a:buNone/>
            </a:pPr>
            <a:endParaRPr lang="en-US" sz="4600" dirty="0"/>
          </a:p>
          <a:p>
            <a:pPr marL="0" indent="0" algn="ctr">
              <a:buNone/>
            </a:pPr>
            <a:r>
              <a:rPr lang="en-US" sz="4600" dirty="0" smtClean="0"/>
              <a:t>The transition form is clear in all 6 decade kernels,</a:t>
            </a:r>
          </a:p>
          <a:p>
            <a:pPr marL="0" indent="0" algn="ctr">
              <a:buNone/>
            </a:pPr>
            <a:r>
              <a:rPr lang="en-US" sz="4600" dirty="0" smtClean="0"/>
              <a:t>But the data is too thin at the top to show the </a:t>
            </a:r>
          </a:p>
          <a:p>
            <a:pPr marL="0" indent="0" algn="ctr">
              <a:buNone/>
            </a:pPr>
            <a:r>
              <a:rPr lang="en-US" sz="4600" dirty="0" smtClean="0"/>
              <a:t>convergence to the modern steady state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19476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7" y="209112"/>
            <a:ext cx="8847087" cy="6439777"/>
          </a:xfrm>
        </p:spPr>
      </p:pic>
    </p:spTree>
    <p:extLst>
      <p:ext uri="{BB962C8B-B14F-4D97-AF65-F5344CB8AC3E}">
        <p14:creationId xmlns:p14="http://schemas.microsoft.com/office/powerpoint/2010/main" val="38400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" y="160128"/>
            <a:ext cx="8981677" cy="6537744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" y="127859"/>
            <a:ext cx="9073526" cy="6602282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" y="147471"/>
            <a:ext cx="9019622" cy="6563058"/>
          </a:xfrm>
        </p:spPr>
      </p:pic>
    </p:spTree>
    <p:extLst>
      <p:ext uri="{BB962C8B-B14F-4D97-AF65-F5344CB8AC3E}">
        <p14:creationId xmlns:p14="http://schemas.microsoft.com/office/powerpoint/2010/main" val="34620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" y="183663"/>
            <a:ext cx="8920144" cy="6490674"/>
          </a:xfrm>
        </p:spPr>
      </p:pic>
    </p:spTree>
    <p:extLst>
      <p:ext uri="{BB962C8B-B14F-4D97-AF65-F5344CB8AC3E}">
        <p14:creationId xmlns:p14="http://schemas.microsoft.com/office/powerpoint/2010/main" val="14998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" y="134446"/>
            <a:ext cx="9055423" cy="6589109"/>
          </a:xfrm>
        </p:spPr>
      </p:pic>
    </p:spTree>
    <p:extLst>
      <p:ext uri="{BB962C8B-B14F-4D97-AF65-F5344CB8AC3E}">
        <p14:creationId xmlns:p14="http://schemas.microsoft.com/office/powerpoint/2010/main" val="19825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60</Words>
  <Application>Microsoft Office PowerPoint</Application>
  <PresentationFormat>On-screen Show (4:3)</PresentationFormat>
  <Paragraphs>15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Decades for Democratic Transition Main group The (P, y)-kernels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Aarhus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growth-income kernel</dc:title>
  <dc:creator>Martin Paldam</dc:creator>
  <cp:lastModifiedBy>Martin Paldam</cp:lastModifiedBy>
  <cp:revision>26</cp:revision>
  <cp:lastPrinted>2016-03-10T14:57:19Z</cp:lastPrinted>
  <dcterms:created xsi:type="dcterms:W3CDTF">2015-12-15T12:39:16Z</dcterms:created>
  <dcterms:modified xsi:type="dcterms:W3CDTF">2016-04-14T07:30:03Z</dcterms:modified>
</cp:coreProperties>
</file>