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5" autoAdjust="0"/>
    <p:restoredTop sz="94660"/>
  </p:normalViewPr>
  <p:slideViewPr>
    <p:cSldViewPr>
      <p:cViewPr varScale="1">
        <p:scale>
          <a:sx n="86" d="100"/>
          <a:sy n="86" d="100"/>
        </p:scale>
        <p:origin x="-72" y="-12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04E88-519B-476B-8E57-8E91F5EE7843}" type="datetimeFigureOut">
              <a:rPr lang="da-DK" smtClean="0"/>
              <a:t>11-03-2016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9DCA2-1A9D-4407-B1FE-558116800BEC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2547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9DCA2-1A9D-4407-B1FE-558116800BEC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9183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9DCA2-1A9D-4407-B1FE-558116800BEC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8889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9DCA2-1A9D-4407-B1FE-558116800BEC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36640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9DCA2-1A9D-4407-B1FE-558116800BEC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0883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9DCA2-1A9D-4407-B1FE-558116800BEC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5811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9DCA2-1A9D-4407-B1FE-558116800BEC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16710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9DCA2-1A9D-4407-B1FE-558116800BEC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2597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9DCA2-1A9D-4407-B1FE-558116800BEC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6348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9DCA2-1A9D-4407-B1FE-558116800BEC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7186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9DCA2-1A9D-4407-B1FE-558116800BEC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5825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9DCA2-1A9D-4407-B1FE-558116800BEC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5150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9DCA2-1A9D-4407-B1FE-558116800BEC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8041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9DCA2-1A9D-4407-B1FE-558116800BEC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0553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0296-B780-40F2-9A53-380CE440E491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AF569-A7D8-4B8B-B0B2-FE404054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75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0296-B780-40F2-9A53-380CE440E491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AF569-A7D8-4B8B-B0B2-FE404054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6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0296-B780-40F2-9A53-380CE440E491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AF569-A7D8-4B8B-B0B2-FE404054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38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0296-B780-40F2-9A53-380CE440E491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AF569-A7D8-4B8B-B0B2-FE404054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3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0296-B780-40F2-9A53-380CE440E491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AF569-A7D8-4B8B-B0B2-FE404054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29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0296-B780-40F2-9A53-380CE440E491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AF569-A7D8-4B8B-B0B2-FE404054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3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0296-B780-40F2-9A53-380CE440E491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AF569-A7D8-4B8B-B0B2-FE404054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17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0296-B780-40F2-9A53-380CE440E491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AF569-A7D8-4B8B-B0B2-FE404054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27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0296-B780-40F2-9A53-380CE440E491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AF569-A7D8-4B8B-B0B2-FE404054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09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0296-B780-40F2-9A53-380CE440E491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AF569-A7D8-4B8B-B0B2-FE404054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17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0296-B780-40F2-9A53-380CE440E491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AF569-A7D8-4B8B-B0B2-FE404054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32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70296-B780-40F2-9A53-380CE440E491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AF569-A7D8-4B8B-B0B2-FE404054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0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548681"/>
            <a:ext cx="8568952" cy="1872208"/>
          </a:xfrm>
        </p:spPr>
        <p:txBody>
          <a:bodyPr>
            <a:normAutofit/>
          </a:bodyPr>
          <a:lstStyle/>
          <a:p>
            <a:r>
              <a:rPr lang="en-US" dirty="0" smtClean="0"/>
              <a:t>Democratic Transition Main group</a:t>
            </a:r>
            <a:br>
              <a:rPr lang="en-US" dirty="0" smtClean="0"/>
            </a:br>
            <a:r>
              <a:rPr lang="en-US" dirty="0" smtClean="0"/>
              <a:t>The (</a:t>
            </a:r>
            <a:r>
              <a:rPr lang="en-US" i="1" dirty="0" smtClean="0"/>
              <a:t>P,</a:t>
            </a:r>
            <a:r>
              <a:rPr lang="en-US" dirty="0" smtClean="0"/>
              <a:t> </a:t>
            </a:r>
            <a:r>
              <a:rPr lang="en-US" i="1" dirty="0" smtClean="0"/>
              <a:t>y</a:t>
            </a:r>
            <a:r>
              <a:rPr lang="en-US" dirty="0" smtClean="0"/>
              <a:t>)-kernels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2636912"/>
            <a:ext cx="6912768" cy="36004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Figure 3, </a:t>
            </a:r>
            <a:r>
              <a:rPr lang="en-US" b="1" i="1" dirty="0" smtClean="0">
                <a:solidFill>
                  <a:srgbClr val="FF0000"/>
                </a:solidFill>
              </a:rPr>
              <a:t>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= </a:t>
            </a:r>
            <a:r>
              <a:rPr lang="en-US" b="1" dirty="0" smtClean="0">
                <a:solidFill>
                  <a:srgbClr val="FF0000"/>
                </a:solidFill>
              </a:rPr>
              <a:t>6965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Data below </a:t>
            </a:r>
            <a:r>
              <a:rPr lang="en-US" b="1" i="1" dirty="0" smtClean="0">
                <a:solidFill>
                  <a:srgbClr val="FF0000"/>
                </a:solidFill>
              </a:rPr>
              <a:t>y </a:t>
            </a:r>
            <a:r>
              <a:rPr lang="en-US" b="1" dirty="0" smtClean="0">
                <a:solidFill>
                  <a:srgbClr val="FF0000"/>
                </a:solidFill>
              </a:rPr>
              <a:t>= 6 are thin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First data and kernel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The pattern is difficult to see from scatter as the observations are integers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69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8" y="147659"/>
            <a:ext cx="9019104" cy="6562682"/>
          </a:xfrm>
        </p:spPr>
      </p:pic>
    </p:spTree>
    <p:extLst>
      <p:ext uri="{BB962C8B-B14F-4D97-AF65-F5344CB8AC3E}">
        <p14:creationId xmlns:p14="http://schemas.microsoft.com/office/powerpoint/2010/main" val="380882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6" y="144252"/>
            <a:ext cx="9028469" cy="6569497"/>
          </a:xfrm>
        </p:spPr>
      </p:pic>
    </p:spTree>
    <p:extLst>
      <p:ext uri="{BB962C8B-B14F-4D97-AF65-F5344CB8AC3E}">
        <p14:creationId xmlns:p14="http://schemas.microsoft.com/office/powerpoint/2010/main" val="135395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" y="144252"/>
            <a:ext cx="9028471" cy="6569497"/>
          </a:xfrm>
        </p:spPr>
      </p:pic>
    </p:spTree>
    <p:extLst>
      <p:ext uri="{BB962C8B-B14F-4D97-AF65-F5344CB8AC3E}">
        <p14:creationId xmlns:p14="http://schemas.microsoft.com/office/powerpoint/2010/main" val="203062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" y="164240"/>
            <a:ext cx="8973530" cy="6529520"/>
          </a:xfrm>
        </p:spPr>
      </p:pic>
    </p:spTree>
    <p:extLst>
      <p:ext uri="{BB962C8B-B14F-4D97-AF65-F5344CB8AC3E}">
        <p14:creationId xmlns:p14="http://schemas.microsoft.com/office/powerpoint/2010/main" val="224484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9" y="170450"/>
            <a:ext cx="8956463" cy="6517101"/>
          </a:xfrm>
        </p:spPr>
      </p:pic>
    </p:spTree>
    <p:extLst>
      <p:ext uri="{BB962C8B-B14F-4D97-AF65-F5344CB8AC3E}">
        <p14:creationId xmlns:p14="http://schemas.microsoft.com/office/powerpoint/2010/main" val="197129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65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Kernels without scatter</a:t>
            </a:r>
            <a:br>
              <a:rPr lang="en-US" sz="3200" dirty="0" smtClean="0"/>
            </a:br>
            <a:r>
              <a:rPr lang="en-US" sz="3200" dirty="0" err="1" smtClean="0"/>
              <a:t>Epanechnikov</a:t>
            </a:r>
            <a:r>
              <a:rPr lang="en-US" sz="3200" dirty="0" smtClean="0"/>
              <a:t> kernel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95% confidence intervals</a:t>
            </a:r>
            <a:br>
              <a:rPr lang="en-US" sz="3200" dirty="0" smtClean="0"/>
            </a:br>
            <a:r>
              <a:rPr lang="en-US" sz="3200" dirty="0" smtClean="0"/>
              <a:t>Experiments with bandwidth</a:t>
            </a:r>
            <a:br>
              <a:rPr lang="en-US" sz="3200" dirty="0" smtClean="0"/>
            </a:br>
            <a:r>
              <a:rPr lang="en-US" sz="3200" dirty="0" err="1" smtClean="0"/>
              <a:t>Bw</a:t>
            </a:r>
            <a:r>
              <a:rPr lang="en-US" sz="3200" dirty="0" smtClean="0"/>
              <a:t> = 0.1 to 1</a:t>
            </a:r>
            <a:br>
              <a:rPr lang="en-US" sz="3200" dirty="0" smtClean="0"/>
            </a:br>
            <a:r>
              <a:rPr lang="en-US" sz="3200" dirty="0" smtClean="0"/>
              <a:t>The curve does not stabilize till </a:t>
            </a:r>
            <a:br>
              <a:rPr lang="en-US" sz="3200" dirty="0" smtClean="0"/>
            </a:br>
            <a:r>
              <a:rPr lang="en-US" sz="3200" dirty="0" err="1" smtClean="0"/>
              <a:t>bw</a:t>
            </a:r>
            <a:r>
              <a:rPr lang="en-US" sz="3200" dirty="0" smtClean="0"/>
              <a:t> = 0.3 and the thin data below 0.6</a:t>
            </a:r>
            <a:br>
              <a:rPr lang="en-US" sz="3200" dirty="0" smtClean="0"/>
            </a:br>
            <a:r>
              <a:rPr lang="en-US" sz="3200" dirty="0" smtClean="0"/>
              <a:t>gives a strange peak that disappears </a:t>
            </a:r>
            <a:br>
              <a:rPr lang="en-US" sz="3200" dirty="0" smtClean="0"/>
            </a:br>
            <a:r>
              <a:rPr lang="en-US" sz="3200" dirty="0" smtClean="0"/>
              <a:t>after </a:t>
            </a:r>
            <a:r>
              <a:rPr lang="en-US" sz="3200" dirty="0" err="1" smtClean="0"/>
              <a:t>bw</a:t>
            </a:r>
            <a:r>
              <a:rPr lang="en-US" sz="3200" dirty="0" smtClean="0"/>
              <a:t> = 0.4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5210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6" y="150838"/>
            <a:ext cx="9010368" cy="6556325"/>
          </a:xfrm>
        </p:spPr>
      </p:pic>
    </p:spTree>
    <p:extLst>
      <p:ext uri="{BB962C8B-B14F-4D97-AF65-F5344CB8AC3E}">
        <p14:creationId xmlns:p14="http://schemas.microsoft.com/office/powerpoint/2010/main" val="423477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2" y="170787"/>
            <a:ext cx="8955536" cy="6516427"/>
          </a:xfrm>
        </p:spPr>
      </p:pic>
    </p:spTree>
    <p:extLst>
      <p:ext uri="{BB962C8B-B14F-4D97-AF65-F5344CB8AC3E}">
        <p14:creationId xmlns:p14="http://schemas.microsoft.com/office/powerpoint/2010/main" val="186961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2" y="124640"/>
            <a:ext cx="9082377" cy="6608721"/>
          </a:xfrm>
        </p:spPr>
      </p:pic>
    </p:spTree>
    <p:extLst>
      <p:ext uri="{BB962C8B-B14F-4D97-AF65-F5344CB8AC3E}">
        <p14:creationId xmlns:p14="http://schemas.microsoft.com/office/powerpoint/2010/main" val="369838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" y="159076"/>
            <a:ext cx="8987723" cy="6539848"/>
          </a:xfrm>
        </p:spPr>
      </p:pic>
    </p:spTree>
    <p:extLst>
      <p:ext uri="{BB962C8B-B14F-4D97-AF65-F5344CB8AC3E}">
        <p14:creationId xmlns:p14="http://schemas.microsoft.com/office/powerpoint/2010/main" val="147178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8" y="144363"/>
            <a:ext cx="9028164" cy="6569274"/>
          </a:xfrm>
        </p:spPr>
      </p:pic>
    </p:spTree>
    <p:extLst>
      <p:ext uri="{BB962C8B-B14F-4D97-AF65-F5344CB8AC3E}">
        <p14:creationId xmlns:p14="http://schemas.microsoft.com/office/powerpoint/2010/main" val="120715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2" y="134783"/>
            <a:ext cx="9054497" cy="6588435"/>
          </a:xfrm>
        </p:spPr>
      </p:pic>
    </p:spTree>
    <p:extLst>
      <p:ext uri="{BB962C8B-B14F-4D97-AF65-F5344CB8AC3E}">
        <p14:creationId xmlns:p14="http://schemas.microsoft.com/office/powerpoint/2010/main" val="154311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50</Words>
  <Application>Microsoft Office PowerPoint</Application>
  <PresentationFormat>On-screen Show (4:3)</PresentationFormat>
  <Paragraphs>20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Democratic Transition Main group The (P, y)-kernels</vt:lpstr>
      <vt:lpstr>PowerPoint Presentation</vt:lpstr>
      <vt:lpstr>Kernels without scatter Epanechnikov kernel  95% confidence intervals Experiments with bandwidth Bw = 0.1 to 1 The curve does not stabilize till  bw = 0.3 and the thin data below 0.6 gives a strange peak that disappears  after bw = 0.4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Democratic Transition Kernels with different bandwidths</dc:title>
  <dc:creator>mpaldam</dc:creator>
  <cp:lastModifiedBy>Martin Paldam</cp:lastModifiedBy>
  <cp:revision>13</cp:revision>
  <dcterms:created xsi:type="dcterms:W3CDTF">2016-01-02T13:23:03Z</dcterms:created>
  <dcterms:modified xsi:type="dcterms:W3CDTF">2016-03-11T12:15:50Z</dcterms:modified>
</cp:coreProperties>
</file>