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74" r:id="rId2"/>
    <p:sldId id="256" r:id="rId3"/>
    <p:sldId id="259" r:id="rId4"/>
    <p:sldId id="261" r:id="rId5"/>
    <p:sldId id="262" r:id="rId6"/>
    <p:sldId id="263" r:id="rId7"/>
    <p:sldId id="264" r:id="rId8"/>
  </p:sldIdLst>
  <p:sldSz cx="9144000" cy="6858000" type="screen4x3"/>
  <p:notesSz cx="6761163" cy="99425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96" y="-13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7046B2-F6E4-4268-A9D8-7FEE55F22E39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3C94ED-0123-4FDF-969C-B93474DA514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40604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92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3C94ED-0123-4FDF-969C-B93474DA514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894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45053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3540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7830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522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0327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8024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3258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172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847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744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299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43E9-8D2B-42F5-9A59-575151B3C724}" type="datetimeFigureOut">
              <a:rPr lang="da-DK" smtClean="0"/>
              <a:t>10-03-2016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BC1DC-207D-4E21-A918-310F3B183D60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639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016224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Decades 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Grand </a:t>
            </a:r>
            <a:r>
              <a:rPr lang="en-US" dirty="0" smtClean="0"/>
              <a:t>Transition Main </a:t>
            </a:r>
            <a:r>
              <a:rPr lang="en-US" dirty="0" smtClean="0"/>
              <a:t>group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(</a:t>
            </a:r>
            <a:r>
              <a:rPr lang="en-US" i="1" dirty="0" smtClean="0"/>
              <a:t>g</a:t>
            </a:r>
            <a:r>
              <a:rPr lang="en-US" dirty="0" smtClean="0"/>
              <a:t>, </a:t>
            </a:r>
            <a:r>
              <a:rPr lang="en-US" i="1" dirty="0" smtClean="0"/>
              <a:t>y</a:t>
            </a:r>
            <a:r>
              <a:rPr lang="en-US" dirty="0" smtClean="0"/>
              <a:t>)-kernels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816423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rgbClr val="FF0000"/>
                </a:solidFill>
              </a:rPr>
              <a:t>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= </a:t>
            </a:r>
            <a:r>
              <a:rPr lang="en-US" b="1" dirty="0" smtClean="0">
                <a:solidFill>
                  <a:srgbClr val="FF0000"/>
                </a:solidFill>
              </a:rPr>
              <a:t>6965, 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Broken into </a:t>
            </a:r>
            <a:r>
              <a:rPr lang="en-US" b="1" dirty="0" smtClean="0">
                <a:solidFill>
                  <a:srgbClr val="FF0000"/>
                </a:solidFill>
              </a:rPr>
              <a:t>60s, 70s, 80s, 90s, 00s and 10s</a:t>
            </a:r>
            <a:endParaRPr lang="en-US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b="1" dirty="0" smtClean="0">
                <a:solidFill>
                  <a:srgbClr val="FF0000"/>
                </a:solidFill>
              </a:rPr>
              <a:t>All for </a:t>
            </a:r>
            <a:r>
              <a:rPr lang="en-US" b="1" dirty="0" err="1" smtClean="0">
                <a:solidFill>
                  <a:srgbClr val="FF0000"/>
                </a:solidFill>
              </a:rPr>
              <a:t>bw</a:t>
            </a:r>
            <a:r>
              <a:rPr lang="en-US" b="1" dirty="0" smtClean="0">
                <a:solidFill>
                  <a:srgbClr val="FF0000"/>
                </a:solidFill>
              </a:rPr>
              <a:t> = 0.35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The hump-shape is clear in 4 of the 6 decade kernels</a:t>
            </a:r>
            <a:endParaRPr lang="en-US" dirty="0"/>
          </a:p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dirty="0">
                <a:cs typeface="Times New Roman" panose="02020603050405020304" pitchFamily="18" charset="0"/>
              </a:rPr>
              <a:t/>
            </a:r>
            <a:br>
              <a:rPr lang="en-US" dirty="0">
                <a:cs typeface="Times New Roman" panose="02020603050405020304" pitchFamily="18" charset="0"/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66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" y="182904"/>
            <a:ext cx="8919096" cy="6492192"/>
          </a:xfrm>
        </p:spPr>
      </p:pic>
    </p:spTree>
    <p:extLst>
      <p:ext uri="{BB962C8B-B14F-4D97-AF65-F5344CB8AC3E}">
        <p14:creationId xmlns:p14="http://schemas.microsoft.com/office/powerpoint/2010/main" val="384008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8" y="134446"/>
            <a:ext cx="9055424" cy="6589109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0" y="134446"/>
            <a:ext cx="9055421" cy="6589109"/>
          </a:xfrm>
        </p:spPr>
      </p:pic>
    </p:spTree>
    <p:extLst>
      <p:ext uri="{BB962C8B-B14F-4D97-AF65-F5344CB8AC3E}">
        <p14:creationId xmlns:p14="http://schemas.microsoft.com/office/powerpoint/2010/main" val="29713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3" y="150331"/>
            <a:ext cx="9008595" cy="6557338"/>
          </a:xfrm>
        </p:spPr>
      </p:pic>
    </p:spTree>
    <p:extLst>
      <p:ext uri="{BB962C8B-B14F-4D97-AF65-F5344CB8AC3E}">
        <p14:creationId xmlns:p14="http://schemas.microsoft.com/office/powerpoint/2010/main" val="346201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3" y="167230"/>
            <a:ext cx="8965314" cy="6523541"/>
          </a:xfrm>
        </p:spPr>
      </p:pic>
    </p:spTree>
    <p:extLst>
      <p:ext uri="{BB962C8B-B14F-4D97-AF65-F5344CB8AC3E}">
        <p14:creationId xmlns:p14="http://schemas.microsoft.com/office/powerpoint/2010/main" val="14998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7" y="182733"/>
            <a:ext cx="8919566" cy="6492534"/>
          </a:xfrm>
        </p:spPr>
      </p:pic>
    </p:spTree>
    <p:extLst>
      <p:ext uri="{BB962C8B-B14F-4D97-AF65-F5344CB8AC3E}">
        <p14:creationId xmlns:p14="http://schemas.microsoft.com/office/powerpoint/2010/main" val="19825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42</Words>
  <Application>Microsoft Office PowerPoint</Application>
  <PresentationFormat>On-screen Show (4:3)</PresentationFormat>
  <Paragraphs>15</Paragraphs>
  <Slides>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Decades for Grand Transition Main group The (g, y)-kernels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Aarhus Universitet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growth-income kernel</dc:title>
  <dc:creator>Martin Paldam</dc:creator>
  <cp:lastModifiedBy>Martin Paldam</cp:lastModifiedBy>
  <cp:revision>21</cp:revision>
  <cp:lastPrinted>2016-03-10T14:57:19Z</cp:lastPrinted>
  <dcterms:created xsi:type="dcterms:W3CDTF">2015-12-15T12:39:16Z</dcterms:created>
  <dcterms:modified xsi:type="dcterms:W3CDTF">2016-03-10T14:57:28Z</dcterms:modified>
</cp:coreProperties>
</file>