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96" y="-13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B5070-46CA-4194-AAB7-54C01BD36F7C}" type="datetimeFigureOut">
              <a:rPr lang="da-DK" smtClean="0"/>
              <a:t>15-02-2016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B818D-0E0F-41C7-84FA-F76DF292B5A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1659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B818D-0E0F-41C7-84FA-F76DF292B5A9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797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B818D-0E0F-41C7-84FA-F76DF292B5A9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0345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B818D-0E0F-41C7-84FA-F76DF292B5A9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2449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B818D-0E0F-41C7-84FA-F76DF292B5A9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6036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B818D-0E0F-41C7-84FA-F76DF292B5A9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2917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B818D-0E0F-41C7-84FA-F76DF292B5A9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8955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B818D-0E0F-41C7-84FA-F76DF292B5A9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8254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C4B6-F79C-4480-A34B-B12E67007356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EAE9-4004-4661-8FBB-EF9C619CC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58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C4B6-F79C-4480-A34B-B12E67007356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EAE9-4004-4661-8FBB-EF9C619CC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76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C4B6-F79C-4480-A34B-B12E67007356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EAE9-4004-4661-8FBB-EF9C619CC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84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C4B6-F79C-4480-A34B-B12E67007356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EAE9-4004-4661-8FBB-EF9C619CC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52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C4B6-F79C-4480-A34B-B12E67007356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EAE9-4004-4661-8FBB-EF9C619CC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4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C4B6-F79C-4480-A34B-B12E67007356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EAE9-4004-4661-8FBB-EF9C619CC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02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C4B6-F79C-4480-A34B-B12E67007356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EAE9-4004-4661-8FBB-EF9C619CC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51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C4B6-F79C-4480-A34B-B12E67007356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EAE9-4004-4661-8FBB-EF9C619CC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57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C4B6-F79C-4480-A34B-B12E67007356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EAE9-4004-4661-8FBB-EF9C619CC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44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C4B6-F79C-4480-A34B-B12E67007356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EAE9-4004-4661-8FBB-EF9C619CC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57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C4B6-F79C-4480-A34B-B12E67007356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EAE9-4004-4661-8FBB-EF9C619CC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4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EC4B6-F79C-4480-A34B-B12E67007356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8EAE9-4004-4661-8FBB-EF9C619CC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5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26917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Democratic Transition</a:t>
            </a:r>
            <a:br>
              <a:rPr lang="en-US" dirty="0" smtClean="0"/>
            </a:br>
            <a:r>
              <a:rPr lang="en-US" dirty="0"/>
              <a:t>Tests </a:t>
            </a:r>
            <a:r>
              <a:rPr lang="en-US" dirty="0" smtClean="0"/>
              <a:t>of linearity for the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univariate </a:t>
            </a:r>
            <a:r>
              <a:rPr lang="en-US" dirty="0" smtClean="0"/>
              <a:t>regressions in Table </a:t>
            </a:r>
            <a:r>
              <a:rPr lang="en-US" dirty="0" smtClean="0"/>
              <a:t>9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Main case </a:t>
            </a:r>
            <a:r>
              <a:rPr lang="en-US" i="1" dirty="0" smtClean="0"/>
              <a:t>N</a:t>
            </a:r>
            <a:r>
              <a:rPr lang="en-US" dirty="0" smtClean="0"/>
              <a:t> = 649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The relation between the jumps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And six explanatory variables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39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Relation between </a:t>
            </a:r>
            <a:r>
              <a:rPr lang="en-US" sz="2800" i="1" dirty="0"/>
              <a:t>J</a:t>
            </a:r>
            <a:r>
              <a:rPr lang="en-US" sz="2800" dirty="0" smtClean="0"/>
              <a:t> and </a:t>
            </a:r>
            <a:r>
              <a:rPr lang="en-US" sz="2800" i="1" dirty="0" smtClean="0"/>
              <a:t>T</a:t>
            </a:r>
            <a:r>
              <a:rPr lang="en-US" sz="2800" dirty="0" smtClean="0"/>
              <a:t> – almost linear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84849"/>
            <a:ext cx="8208912" cy="5973151"/>
          </a:xfrm>
        </p:spPr>
      </p:pic>
    </p:spTree>
    <p:extLst>
      <p:ext uri="{BB962C8B-B14F-4D97-AF65-F5344CB8AC3E}">
        <p14:creationId xmlns:p14="http://schemas.microsoft.com/office/powerpoint/2010/main" val="417244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Relation between </a:t>
            </a:r>
            <a:r>
              <a:rPr lang="en-US" sz="2800" i="1" dirty="0"/>
              <a:t>J</a:t>
            </a:r>
            <a:r>
              <a:rPr lang="en-US" sz="2800" dirty="0" smtClean="0"/>
              <a:t> and </a:t>
            </a:r>
            <a:r>
              <a:rPr lang="en-US" sz="2800" i="1" dirty="0" smtClean="0"/>
              <a:t>y</a:t>
            </a:r>
            <a:r>
              <a:rPr lang="en-US" sz="2800" dirty="0"/>
              <a:t> </a:t>
            </a:r>
            <a:r>
              <a:rPr lang="en-US" sz="2800" dirty="0" smtClean="0"/>
              <a:t>– nothing 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80" y="823540"/>
            <a:ext cx="8281840" cy="6026217"/>
          </a:xfrm>
        </p:spPr>
      </p:pic>
    </p:spTree>
    <p:extLst>
      <p:ext uri="{BB962C8B-B14F-4D97-AF65-F5344CB8AC3E}">
        <p14:creationId xmlns:p14="http://schemas.microsoft.com/office/powerpoint/2010/main" val="142098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en-US" sz="2800" dirty="0" smtClean="0"/>
              <a:t>Relation between </a:t>
            </a:r>
            <a:r>
              <a:rPr lang="en-US" sz="2800" i="1" dirty="0"/>
              <a:t>J</a:t>
            </a:r>
            <a:r>
              <a:rPr lang="en-US" sz="2800" dirty="0" smtClean="0"/>
              <a:t> and </a:t>
            </a:r>
            <a:r>
              <a:rPr lang="en-US" sz="2800" i="1" dirty="0" smtClean="0"/>
              <a:t>g</a:t>
            </a:r>
            <a:r>
              <a:rPr lang="en-US" sz="2800" dirty="0" smtClean="0"/>
              <a:t>, growth same year</a:t>
            </a:r>
            <a:br>
              <a:rPr lang="en-US" sz="2800" dirty="0" smtClean="0"/>
            </a:br>
            <a:r>
              <a:rPr lang="en-US" sz="2800" dirty="0" smtClean="0"/>
              <a:t>Growth is censored to </a:t>
            </a:r>
            <a:r>
              <a:rPr lang="en-US" sz="2800" u="sng" dirty="0" smtClean="0"/>
              <a:t>+</a:t>
            </a:r>
            <a:r>
              <a:rPr lang="en-US" sz="2800" dirty="0" smtClean="0"/>
              <a:t> 10% – nothing 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7632847" cy="5553833"/>
          </a:xfrm>
        </p:spPr>
      </p:pic>
    </p:spTree>
    <p:extLst>
      <p:ext uri="{BB962C8B-B14F-4D97-AF65-F5344CB8AC3E}">
        <p14:creationId xmlns:p14="http://schemas.microsoft.com/office/powerpoint/2010/main" val="142098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0081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Relation between </a:t>
            </a:r>
            <a:r>
              <a:rPr lang="en-US" sz="2800" i="1" dirty="0" smtClean="0"/>
              <a:t>J</a:t>
            </a:r>
            <a:r>
              <a:rPr lang="en-US" sz="2800" dirty="0" smtClean="0"/>
              <a:t> and </a:t>
            </a:r>
            <a:r>
              <a:rPr lang="en-US" sz="2800" i="1" dirty="0" smtClean="0"/>
              <a:t>g</a:t>
            </a:r>
            <a:r>
              <a:rPr lang="en-US" sz="2800" dirty="0" smtClean="0"/>
              <a:t>5 growth the preceding 5 years</a:t>
            </a:r>
            <a:br>
              <a:rPr lang="en-US" sz="2800" dirty="0" smtClean="0"/>
            </a:br>
            <a:r>
              <a:rPr lang="en-US" sz="2800" dirty="0" smtClean="0"/>
              <a:t>Growth is censored to </a:t>
            </a:r>
            <a:r>
              <a:rPr lang="en-US" sz="2800" u="sng" dirty="0" smtClean="0"/>
              <a:t>+</a:t>
            </a:r>
            <a:r>
              <a:rPr lang="en-US" sz="2800" dirty="0" smtClean="0"/>
              <a:t> 10% – nothing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1086265"/>
            <a:ext cx="7848872" cy="5711019"/>
          </a:xfrm>
        </p:spPr>
      </p:pic>
    </p:spTree>
    <p:extLst>
      <p:ext uri="{BB962C8B-B14F-4D97-AF65-F5344CB8AC3E}">
        <p14:creationId xmlns:p14="http://schemas.microsoft.com/office/powerpoint/2010/main" val="142098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Relation between </a:t>
            </a:r>
            <a:r>
              <a:rPr lang="en-US" sz="2800" i="1" dirty="0"/>
              <a:t>J</a:t>
            </a:r>
            <a:r>
              <a:rPr lang="en-US" sz="2800" dirty="0" smtClean="0"/>
              <a:t> and </a:t>
            </a:r>
            <a:r>
              <a:rPr lang="en-US" sz="2800" i="1" dirty="0" smtClean="0"/>
              <a:t>P</a:t>
            </a:r>
            <a:r>
              <a:rPr lang="en-US" sz="2800" baseline="-25000" dirty="0" smtClean="0"/>
              <a:t>-1</a:t>
            </a:r>
            <a:r>
              <a:rPr lang="en-US" sz="2800" dirty="0" smtClean="0"/>
              <a:t> – weak bends at top 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0" y="876606"/>
            <a:ext cx="8220240" cy="5981394"/>
          </a:xfrm>
        </p:spPr>
      </p:pic>
    </p:spTree>
    <p:extLst>
      <p:ext uri="{BB962C8B-B14F-4D97-AF65-F5344CB8AC3E}">
        <p14:creationId xmlns:p14="http://schemas.microsoft.com/office/powerpoint/2010/main" val="142098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Relation between </a:t>
            </a:r>
            <a:r>
              <a:rPr lang="en-US" sz="2800" i="1" dirty="0"/>
              <a:t>J</a:t>
            </a:r>
            <a:r>
              <a:rPr lang="en-US" sz="2800" dirty="0" smtClean="0"/>
              <a:t> and </a:t>
            </a:r>
            <a:r>
              <a:rPr lang="en-US" sz="2800" i="1" dirty="0" smtClean="0"/>
              <a:t>P</a:t>
            </a:r>
            <a:r>
              <a:rPr lang="en-US" sz="2800" dirty="0"/>
              <a:t> </a:t>
            </a:r>
            <a:r>
              <a:rPr lang="en-US" sz="2800" dirty="0" smtClean="0"/>
              <a:t>– bad bends at top and bottom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49" y="692696"/>
            <a:ext cx="8486303" cy="6177163"/>
          </a:xfrm>
        </p:spPr>
      </p:pic>
    </p:spTree>
    <p:extLst>
      <p:ext uri="{BB962C8B-B14F-4D97-AF65-F5344CB8AC3E}">
        <p14:creationId xmlns:p14="http://schemas.microsoft.com/office/powerpoint/2010/main" val="142098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75</Words>
  <Application>Microsoft Office PowerPoint</Application>
  <PresentationFormat>On-screen Show (4:3)</PresentationFormat>
  <Paragraphs>16</Paragraphs>
  <Slides>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The Democratic Transition Tests of linearity for the univariate regressions in Table 9 Main case N = 649</vt:lpstr>
      <vt:lpstr>Relation between J and T – almost linear</vt:lpstr>
      <vt:lpstr>Relation between J and y – nothing </vt:lpstr>
      <vt:lpstr>Relation between J and g, growth same year Growth is censored to + 10% – nothing </vt:lpstr>
      <vt:lpstr>Relation between J and g5 growth the preceding 5 years Growth is censored to + 10% – nothing</vt:lpstr>
      <vt:lpstr>Relation between J and P-1 – weak bends at top </vt:lpstr>
      <vt:lpstr>Relation between J and P – bad bends at top and bottom</vt:lpstr>
    </vt:vector>
  </TitlesOfParts>
  <Company>BSS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Democratic Transition Non-linearities in Table 7</dc:title>
  <dc:creator>mpaldam</dc:creator>
  <cp:lastModifiedBy>Martin Paldam</cp:lastModifiedBy>
  <cp:revision>8</cp:revision>
  <dcterms:created xsi:type="dcterms:W3CDTF">2016-01-03T07:55:38Z</dcterms:created>
  <dcterms:modified xsi:type="dcterms:W3CDTF">2016-02-15T14:33:53Z</dcterms:modified>
</cp:coreProperties>
</file>